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62" r:id="rId3"/>
    <p:sldId id="257" r:id="rId4"/>
    <p:sldId id="263" r:id="rId6"/>
    <p:sldId id="258" r:id="rId7"/>
    <p:sldId id="259" r:id="rId8"/>
    <p:sldId id="261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3495" y="534035"/>
            <a:ext cx="9144000" cy="4608195"/>
          </a:xfrm>
        </p:spPr>
        <p:txBody>
          <a:bodyPr>
            <a:normAutofit fontScale="25000"/>
          </a:bodyPr>
          <a:p>
            <a:pPr algn="l"/>
            <a:endParaRPr lang="zh-CN" altLang="en-US" sz="12800"/>
          </a:p>
          <a:p>
            <a:pPr algn="l"/>
            <a:r>
              <a:rPr lang="zh-CN" altLang="en-US" sz="12800"/>
              <a:t>使用</a:t>
            </a:r>
            <a:r>
              <a:rPr lang="zh-CN" altLang="en-US" sz="12800"/>
              <a:t>说明</a:t>
            </a:r>
            <a:endParaRPr lang="zh-CN" altLang="en-US" sz="12800"/>
          </a:p>
          <a:p>
            <a:pPr algn="l"/>
            <a:endParaRPr lang="zh-CN" altLang="en-US" sz="12800"/>
          </a:p>
          <a:p>
            <a:pPr algn="l"/>
            <a:r>
              <a:rPr lang="zh-CN" altLang="en-US" sz="9600"/>
              <a:t>本模板为可编辑文件，支持自定义：</a:t>
            </a:r>
            <a:endParaRPr lang="zh-CN" altLang="en-US" sz="9600"/>
          </a:p>
          <a:p>
            <a:pPr marL="457200" indent="-457200" algn="l">
              <a:buAutoNum type="arabicPeriod"/>
            </a:pPr>
            <a:r>
              <a:rPr lang="zh-CN" altLang="en-US" sz="9600"/>
              <a:t>文字：可</a:t>
            </a:r>
            <a:r>
              <a:rPr lang="zh-CN" altLang="en-US" sz="9600"/>
              <a:t>编辑标题、副标题和说明</a:t>
            </a:r>
            <a:r>
              <a:rPr lang="zh-CN" altLang="en-US" sz="9600"/>
              <a:t>文字；</a:t>
            </a:r>
            <a:endParaRPr lang="zh-CN" altLang="en-US" sz="9600"/>
          </a:p>
          <a:p>
            <a:pPr marL="457200" indent="-457200" algn="l">
              <a:buAutoNum type="arabicPeriod"/>
            </a:pPr>
            <a:r>
              <a:rPr lang="zh-CN" altLang="en-US" sz="9600"/>
              <a:t>图片：可替换为你制作的签到</a:t>
            </a:r>
            <a:r>
              <a:rPr lang="zh-CN" altLang="en-US" sz="9600"/>
              <a:t>二维码</a:t>
            </a:r>
            <a:endParaRPr lang="zh-CN" altLang="en-US" sz="9600"/>
          </a:p>
          <a:p>
            <a:pPr marL="457200" indent="-457200" algn="l">
              <a:buAutoNum type="arabicPeriod"/>
            </a:pPr>
            <a:r>
              <a:rPr lang="zh-CN" altLang="en-US" sz="9600"/>
              <a:t>背景图：可根据企业形象或</a:t>
            </a:r>
            <a:r>
              <a:rPr lang="zh-CN" altLang="en-US" sz="9600"/>
              <a:t>会议主题替换</a:t>
            </a:r>
            <a:endParaRPr lang="zh-CN" altLang="en-US" sz="9600"/>
          </a:p>
          <a:p>
            <a:pPr algn="l"/>
            <a:r>
              <a:rPr lang="zh-CN" altLang="en-US" sz="9600"/>
              <a:t>完成替换后，可直接用于投屏或嵌入会议活动PPT展示。</a:t>
            </a:r>
            <a:endParaRPr lang="zh-CN" altLang="en-US"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rame 1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905"/>
            <a:ext cx="12192000" cy="6854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91795"/>
            <a:ext cx="9144000" cy="1336040"/>
          </a:xfrm>
        </p:spPr>
        <p:txBody>
          <a:bodyPr/>
          <a:lstStyle/>
          <a:p>
            <a:r>
              <a:rPr lang="zh-CN" altLang="en-US" sz="5400" b="1" dirty="0">
                <a:solidFill>
                  <a:schemeClr val="bg1"/>
                </a:solidFill>
                <a:effectLst/>
                <a:latin typeface="黑体" charset="0"/>
                <a:ea typeface="黑体" charset="0"/>
              </a:rPr>
              <a:t>会议名称</a:t>
            </a:r>
            <a:endParaRPr lang="zh-CN" altLang="en-US" sz="5400" b="1" dirty="0">
              <a:solidFill>
                <a:schemeClr val="bg1"/>
              </a:solidFill>
              <a:effectLst/>
              <a:latin typeface="黑体" charset="0"/>
              <a:ea typeface="黑体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524000" y="1712595"/>
            <a:ext cx="9144000" cy="673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  <a:latin typeface="黑体" charset="0"/>
                <a:ea typeface="黑体" charset="0"/>
              </a:rPr>
              <a:t>副标题</a:t>
            </a:r>
            <a:endParaRPr lang="zh-CN" altLang="en-US" dirty="0">
              <a:solidFill>
                <a:schemeClr val="bg1"/>
              </a:solidFill>
              <a:effectLst/>
              <a:latin typeface="黑体" charset="0"/>
              <a:ea typeface="黑体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524000" y="5487670"/>
            <a:ext cx="9144000" cy="673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  <a:latin typeface="黑体" charset="0"/>
                <a:ea typeface="黑体" charset="0"/>
              </a:rPr>
              <a:t>请扫码签到</a:t>
            </a:r>
            <a:endParaRPr lang="zh-CN" altLang="en-US" dirty="0">
              <a:solidFill>
                <a:schemeClr val="bg1"/>
              </a:solidFill>
              <a:effectLst/>
              <a:latin typeface="黑体" charset="0"/>
              <a:ea typeface="黑体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92370" y="3161030"/>
            <a:ext cx="2176145" cy="21761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rame 1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91795"/>
            <a:ext cx="9144000" cy="1336040"/>
          </a:xfrm>
        </p:spPr>
        <p:txBody>
          <a:bodyPr/>
          <a:lstStyle/>
          <a:p>
            <a:r>
              <a:rPr lang="zh-CN" altLang="en-US" sz="5400" b="1" dirty="0">
                <a:solidFill>
                  <a:schemeClr val="bg1"/>
                </a:solidFill>
                <a:effectLst/>
                <a:latin typeface="黑体" charset="0"/>
                <a:ea typeface="黑体" charset="0"/>
              </a:rPr>
              <a:t>会议名称</a:t>
            </a:r>
            <a:endParaRPr lang="zh-CN" altLang="en-US" sz="5400" b="1" dirty="0">
              <a:solidFill>
                <a:schemeClr val="bg1"/>
              </a:solidFill>
              <a:effectLst/>
              <a:latin typeface="黑体" charset="0"/>
              <a:ea typeface="黑体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24000" y="1712595"/>
            <a:ext cx="9144000" cy="673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  <a:latin typeface="黑体" charset="0"/>
                <a:ea typeface="黑体" charset="0"/>
              </a:rPr>
              <a:t>副标题</a:t>
            </a:r>
            <a:endParaRPr lang="zh-CN" altLang="en-US" dirty="0">
              <a:solidFill>
                <a:schemeClr val="bg1"/>
              </a:solidFill>
              <a:effectLst/>
              <a:latin typeface="黑体" charset="0"/>
              <a:ea typeface="黑体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524000" y="5487670"/>
            <a:ext cx="9144000" cy="673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effectLst/>
                <a:latin typeface="黑体" charset="0"/>
                <a:ea typeface="黑体" charset="0"/>
              </a:rPr>
              <a:t>请扫码签到</a:t>
            </a:r>
            <a:endParaRPr lang="zh-CN" altLang="en-US" dirty="0">
              <a:solidFill>
                <a:schemeClr val="bg1"/>
              </a:solidFill>
              <a:effectLst/>
              <a:latin typeface="黑体" charset="0"/>
              <a:ea typeface="黑体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92370" y="3161030"/>
            <a:ext cx="2176145" cy="21761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rame 1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91795"/>
            <a:ext cx="9144000" cy="1336040"/>
          </a:xfrm>
        </p:spPr>
        <p:txBody>
          <a:bodyPr/>
          <a:lstStyle/>
          <a:p>
            <a:r>
              <a:rPr lang="zh-CN" altLang="en-US" sz="5400" b="1" dirty="0">
                <a:solidFill>
                  <a:schemeClr val="tx1"/>
                </a:solidFill>
                <a:effectLst/>
                <a:latin typeface="黑体" charset="0"/>
                <a:ea typeface="黑体" charset="0"/>
              </a:rPr>
              <a:t>会议名称</a:t>
            </a:r>
            <a:endParaRPr lang="zh-CN" altLang="en-US" sz="5400" b="1" dirty="0">
              <a:solidFill>
                <a:schemeClr val="tx1"/>
              </a:solidFill>
              <a:effectLst/>
              <a:latin typeface="黑体" charset="0"/>
              <a:ea typeface="黑体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24000" y="1712595"/>
            <a:ext cx="9144000" cy="673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effectLst/>
                <a:latin typeface="黑体" charset="0"/>
                <a:ea typeface="黑体" charset="0"/>
              </a:rPr>
              <a:t>副标题</a:t>
            </a:r>
            <a:endParaRPr lang="zh-CN" altLang="en-US" dirty="0">
              <a:solidFill>
                <a:schemeClr val="tx1"/>
              </a:solidFill>
              <a:effectLst/>
              <a:latin typeface="黑体" charset="0"/>
              <a:ea typeface="黑体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524000" y="5487670"/>
            <a:ext cx="9144000" cy="673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effectLst/>
                <a:latin typeface="黑体" charset="0"/>
                <a:ea typeface="黑体" charset="0"/>
              </a:rPr>
              <a:t>请扫码签到</a:t>
            </a:r>
            <a:endParaRPr lang="zh-CN" altLang="en-US" dirty="0">
              <a:solidFill>
                <a:schemeClr val="tx1"/>
              </a:solidFill>
              <a:effectLst/>
              <a:latin typeface="黑体" charset="0"/>
              <a:ea typeface="黑体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92370" y="3161030"/>
            <a:ext cx="2176145" cy="2176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rame 1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91795"/>
            <a:ext cx="9144000" cy="1336040"/>
          </a:xfrm>
        </p:spPr>
        <p:txBody>
          <a:bodyPr/>
          <a:lstStyle/>
          <a:p>
            <a:r>
              <a:rPr lang="zh-CN" altLang="en-US" sz="5400" b="1" dirty="0">
                <a:solidFill>
                  <a:schemeClr val="tx1"/>
                </a:solidFill>
                <a:effectLst/>
                <a:latin typeface="黑体" charset="0"/>
                <a:ea typeface="黑体" charset="0"/>
              </a:rPr>
              <a:t>会议名称</a:t>
            </a:r>
            <a:endParaRPr lang="zh-CN" altLang="en-US" sz="5400" b="1" dirty="0">
              <a:solidFill>
                <a:schemeClr val="tx1"/>
              </a:solidFill>
              <a:effectLst/>
              <a:latin typeface="黑体" charset="0"/>
              <a:ea typeface="黑体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24000" y="1712595"/>
            <a:ext cx="9144000" cy="673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effectLst/>
                <a:latin typeface="黑体" charset="0"/>
                <a:ea typeface="黑体" charset="0"/>
              </a:rPr>
              <a:t>副标题</a:t>
            </a:r>
            <a:endParaRPr lang="zh-CN" altLang="en-US" dirty="0">
              <a:solidFill>
                <a:schemeClr val="tx1"/>
              </a:solidFill>
              <a:effectLst/>
              <a:latin typeface="黑体" charset="0"/>
              <a:ea typeface="黑体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524000" y="5487670"/>
            <a:ext cx="9144000" cy="673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effectLst/>
                <a:latin typeface="黑体" charset="0"/>
                <a:ea typeface="黑体" charset="0"/>
              </a:rPr>
              <a:t>请扫码签到</a:t>
            </a:r>
            <a:endParaRPr lang="zh-CN" altLang="en-US" dirty="0">
              <a:solidFill>
                <a:schemeClr val="tx1"/>
              </a:solidFill>
              <a:effectLst/>
              <a:latin typeface="黑体" charset="0"/>
              <a:ea typeface="黑体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92370" y="3161030"/>
            <a:ext cx="2176145" cy="2176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391795"/>
            <a:ext cx="9144000" cy="1336040"/>
          </a:xfrm>
        </p:spPr>
        <p:txBody>
          <a:bodyPr/>
          <a:lstStyle/>
          <a:p>
            <a:r>
              <a:rPr lang="zh-CN" altLang="en-US" sz="5400" b="1" dirty="0">
                <a:solidFill>
                  <a:schemeClr val="tx1"/>
                </a:solidFill>
                <a:effectLst/>
                <a:latin typeface="黑体" charset="0"/>
                <a:ea typeface="黑体" charset="0"/>
              </a:rPr>
              <a:t>会议名称</a:t>
            </a:r>
            <a:endParaRPr lang="zh-CN" altLang="en-US" sz="5400" b="1" dirty="0">
              <a:solidFill>
                <a:schemeClr val="tx1"/>
              </a:solidFill>
              <a:effectLst/>
              <a:latin typeface="黑体" charset="0"/>
              <a:ea typeface="黑体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24000" y="1712595"/>
            <a:ext cx="9144000" cy="673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effectLst/>
                <a:latin typeface="黑体" charset="0"/>
                <a:ea typeface="黑体" charset="0"/>
              </a:rPr>
              <a:t>副标题</a:t>
            </a:r>
            <a:endParaRPr lang="zh-CN" altLang="en-US" dirty="0">
              <a:solidFill>
                <a:schemeClr val="tx1"/>
              </a:solidFill>
              <a:effectLst/>
              <a:latin typeface="黑体" charset="0"/>
              <a:ea typeface="黑体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24000" y="5487670"/>
            <a:ext cx="9144000" cy="6737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effectLst/>
                <a:latin typeface="黑体" charset="0"/>
                <a:ea typeface="黑体" charset="0"/>
              </a:rPr>
              <a:t>请扫码签到</a:t>
            </a:r>
            <a:endParaRPr lang="zh-CN" altLang="en-US" dirty="0">
              <a:solidFill>
                <a:schemeClr val="tx1"/>
              </a:solidFill>
              <a:effectLst/>
              <a:latin typeface="黑体" charset="0"/>
              <a:ea typeface="黑体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92370" y="3161030"/>
            <a:ext cx="2176145" cy="21761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WPS 文字</Application>
  <PresentationFormat>宽屏</PresentationFormat>
  <Paragraphs>38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汉仪雅酷黑</vt:lpstr>
      <vt:lpstr>BiaoZhunCuHei</vt:lpstr>
      <vt:lpstr>黑体</vt:lpstr>
      <vt:lpstr>汉仪中黑KW</vt:lpstr>
      <vt:lpstr>WPS</vt:lpstr>
      <vt:lpstr>PowerPoint 演示文稿</vt:lpstr>
      <vt:lpstr>会议名称</vt:lpstr>
      <vt:lpstr>会议名称</vt:lpstr>
      <vt:lpstr>会议名称</vt:lpstr>
      <vt:lpstr>会议名称</vt:lpstr>
      <vt:lpstr>会议名称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王子</cp:lastModifiedBy>
  <cp:revision>11</cp:revision>
  <dcterms:created xsi:type="dcterms:W3CDTF">2025-09-12T08:56:22Z</dcterms:created>
  <dcterms:modified xsi:type="dcterms:W3CDTF">2025-09-12T08:56:22Z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0D0902076148520720D7C368DA9E9C5F_41</vt:lpwstr>
  </property>
</Properties>
</file>